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925affe9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925affe9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925affe9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925affe9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925affe9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925affe9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925affe9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925affe9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925affe9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925affe9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925affe9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925affe9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925affe9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925affe9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925affe9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925affe9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925affe9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925affe9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925affe9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925affe9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925affe9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925affe9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925affe9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925affe9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61650" y="1343375"/>
            <a:ext cx="8555100" cy="8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Facemask Detection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44500" y="2857175"/>
            <a:ext cx="8655000" cy="18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Preetham Shankare Gowda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Sai Harish Paleti</a:t>
            </a:r>
            <a:endParaRPr sz="18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Pooja Singh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YOLOv3 </a:t>
            </a:r>
            <a:r>
              <a:rPr lang="en"/>
              <a:t>Architecture: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77575"/>
            <a:ext cx="8839199" cy="1683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551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YOLOv3 approach has given us an accuracy of 94%.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better training set we can achieve much better accuracy.</a:t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150" y="2202250"/>
            <a:ext cx="3856851" cy="250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675" y="2225275"/>
            <a:ext cx="3578972" cy="245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work: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11700" y="12586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 v5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U-Net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results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2226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152475"/>
            <a:ext cx="85206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 detect if a person or people in a given image/video frame is wearing a mask or not.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837" y="2157200"/>
            <a:ext cx="3018325" cy="237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152475"/>
            <a:ext cx="84093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https://www.kaggle.com/andrewmvd/face-mask-detection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69925"/>
            <a:ext cx="2749550" cy="19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3675" y="1769925"/>
            <a:ext cx="3543864" cy="19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2250" y="1769925"/>
            <a:ext cx="1500047" cy="199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Methodologies: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3-step approach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U-Net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YOLOv3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Step Approach: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initial approach we had in mind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Localization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Feature Extraction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Classification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U-Net: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Semantic </a:t>
            </a:r>
            <a:r>
              <a:rPr lang="en" sz="2000">
                <a:solidFill>
                  <a:srgbClr val="000000"/>
                </a:solidFill>
              </a:rPr>
              <a:t>segmentation</a:t>
            </a:r>
            <a:r>
              <a:rPr lang="en" sz="2000">
                <a:solidFill>
                  <a:srgbClr val="000000"/>
                </a:solidFill>
              </a:rPr>
              <a:t>.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000"/>
              <a:buChar char="●"/>
            </a:pPr>
            <a:r>
              <a:rPr lang="en" sz="2000">
                <a:solidFill>
                  <a:srgbClr val="292929"/>
                </a:solidFill>
              </a:rPr>
              <a:t>C</a:t>
            </a:r>
            <a:r>
              <a:rPr lang="en" sz="2000">
                <a:solidFill>
                  <a:srgbClr val="292929"/>
                </a:solidFill>
              </a:rPr>
              <a:t>ommonly referred to as d</a:t>
            </a:r>
            <a:r>
              <a:rPr lang="en" sz="2000">
                <a:solidFill>
                  <a:srgbClr val="292929"/>
                </a:solidFill>
              </a:rPr>
              <a:t>ense prediction.</a:t>
            </a:r>
            <a:endParaRPr sz="2000">
              <a:solidFill>
                <a:srgbClr val="292929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rgbClr val="292929"/>
                </a:solidFill>
              </a:rPr>
              <a:t>The output itself is a high resolution image.</a:t>
            </a:r>
            <a:endParaRPr sz="2000">
              <a:solidFill>
                <a:srgbClr val="292929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U-Net Architecture: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4550" y="1181325"/>
            <a:ext cx="5752601" cy="354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U-Net steps: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1800"/>
              <a:buChar char="●"/>
            </a:pPr>
            <a:r>
              <a:rPr lang="en">
                <a:solidFill>
                  <a:srgbClr val="292929"/>
                </a:solidFill>
              </a:rPr>
              <a:t>Convolution operation</a:t>
            </a:r>
            <a:endParaRPr>
              <a:solidFill>
                <a:srgbClr val="292929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●"/>
            </a:pPr>
            <a:r>
              <a:rPr lang="en">
                <a:solidFill>
                  <a:srgbClr val="292929"/>
                </a:solidFill>
              </a:rPr>
              <a:t>Max pooling operation</a:t>
            </a:r>
            <a:endParaRPr>
              <a:solidFill>
                <a:srgbClr val="292929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●"/>
            </a:pPr>
            <a:r>
              <a:rPr lang="en">
                <a:solidFill>
                  <a:srgbClr val="292929"/>
                </a:solidFill>
              </a:rPr>
              <a:t>Need for up sampling</a:t>
            </a:r>
            <a:endParaRPr>
              <a:solidFill>
                <a:srgbClr val="292929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●"/>
            </a:pPr>
            <a:r>
              <a:rPr lang="en">
                <a:solidFill>
                  <a:srgbClr val="292929"/>
                </a:solidFill>
              </a:rPr>
              <a:t>Transposed Convolution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YOLOv3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rgbClr val="292929"/>
                </a:solidFill>
                <a:latin typeface="Georgia"/>
                <a:ea typeface="Georgia"/>
                <a:cs typeface="Georgia"/>
                <a:sym typeface="Georgia"/>
              </a:rPr>
              <a:t>Makes detections at three different scales.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Prediction at three scales.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shape of the detection kernel is </a:t>
            </a:r>
            <a:r>
              <a:rPr b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1 x 1 x (B x (5 + C) ).</a:t>
            </a:r>
            <a:endParaRPr sz="1600">
              <a:solidFill>
                <a:srgbClr val="29292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Output is generated by applying a 1 x 1 kernel on a feature map.</a:t>
            </a:r>
            <a:endParaRPr b="1"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